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2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0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8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8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0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88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7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7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6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DFCBD-A87E-405D-A64A-867048B62753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F3358-F908-4378-AFE6-04FCD0B00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0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Week1 – Introduction to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5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22675" r="10001" b="18592"/>
          <a:stretch/>
        </p:blipFill>
        <p:spPr>
          <a:xfrm>
            <a:off x="1310184" y="1555845"/>
            <a:ext cx="9662615" cy="4026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919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6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 t="10529" r="8209" b="14411"/>
          <a:stretch/>
        </p:blipFill>
        <p:spPr>
          <a:xfrm>
            <a:off x="873457" y="723331"/>
            <a:ext cx="10317708" cy="5145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8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7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t="8737" r="8096" b="14410"/>
          <a:stretch/>
        </p:blipFill>
        <p:spPr>
          <a:xfrm>
            <a:off x="832512" y="600501"/>
            <a:ext cx="10372299" cy="5268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5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" t="16899" r="9440" b="19588"/>
          <a:stretch/>
        </p:blipFill>
        <p:spPr>
          <a:xfrm>
            <a:off x="900752" y="1160061"/>
            <a:ext cx="10140287" cy="4353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82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9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t="8538" r="7649" b="13814"/>
          <a:stretch/>
        </p:blipFill>
        <p:spPr>
          <a:xfrm>
            <a:off x="887104" y="586854"/>
            <a:ext cx="10372299" cy="5322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23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0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" t="8339" r="5858" b="13615"/>
          <a:stretch/>
        </p:blipFill>
        <p:spPr>
          <a:xfrm>
            <a:off x="791570" y="573207"/>
            <a:ext cx="10686197" cy="5349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4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1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t="8339" r="7538" b="14810"/>
          <a:stretch/>
        </p:blipFill>
        <p:spPr>
          <a:xfrm>
            <a:off x="818866" y="573207"/>
            <a:ext cx="10454185" cy="5268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556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2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9533" r="7314" b="13615"/>
          <a:stretch/>
        </p:blipFill>
        <p:spPr>
          <a:xfrm>
            <a:off x="750627" y="655093"/>
            <a:ext cx="10549720" cy="5268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24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9534" r="9104" b="13416"/>
          <a:stretch/>
        </p:blipFill>
        <p:spPr>
          <a:xfrm>
            <a:off x="668740" y="655093"/>
            <a:ext cx="10413242" cy="5281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56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4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" t="8339" r="7201" b="13416"/>
          <a:stretch/>
        </p:blipFill>
        <p:spPr>
          <a:xfrm>
            <a:off x="723331" y="573207"/>
            <a:ext cx="10590664" cy="5363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368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7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t="19887" r="8433" b="13018"/>
          <a:stretch/>
        </p:blipFill>
        <p:spPr>
          <a:xfrm>
            <a:off x="750627" y="1364777"/>
            <a:ext cx="10413242" cy="45992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50627" y="164448"/>
            <a:ext cx="5053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2974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5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8737" r="6194" b="13615"/>
          <a:stretch/>
        </p:blipFill>
        <p:spPr>
          <a:xfrm>
            <a:off x="777922" y="600501"/>
            <a:ext cx="10658902" cy="5322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18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6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9955" r="6788" b="14984"/>
          <a:stretch/>
        </p:blipFill>
        <p:spPr>
          <a:xfrm>
            <a:off x="928047" y="683977"/>
            <a:ext cx="10559103" cy="5145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8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8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t="19688" r="8321" b="12421"/>
          <a:stretch/>
        </p:blipFill>
        <p:spPr>
          <a:xfrm>
            <a:off x="641444" y="1351128"/>
            <a:ext cx="10536071" cy="46538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50627" y="164448"/>
            <a:ext cx="5053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2498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9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7696" r="10560" b="21380"/>
          <a:stretch/>
        </p:blipFill>
        <p:spPr>
          <a:xfrm>
            <a:off x="1228298" y="1214651"/>
            <a:ext cx="9676263" cy="4176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15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0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10130" r="7090" b="20186"/>
          <a:stretch/>
        </p:blipFill>
        <p:spPr>
          <a:xfrm>
            <a:off x="777922" y="696037"/>
            <a:ext cx="10549720" cy="4776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12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1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t="9136" r="8657" b="15806"/>
          <a:stretch/>
        </p:blipFill>
        <p:spPr>
          <a:xfrm>
            <a:off x="846161" y="627797"/>
            <a:ext cx="10290412" cy="5145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31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2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" t="9335" r="6753" b="16602"/>
          <a:stretch/>
        </p:blipFill>
        <p:spPr>
          <a:xfrm>
            <a:off x="736979" y="641445"/>
            <a:ext cx="10631606" cy="5076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44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3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14511" r="9002" b="12818"/>
          <a:stretch/>
        </p:blipFill>
        <p:spPr>
          <a:xfrm>
            <a:off x="1214651" y="996287"/>
            <a:ext cx="9880980" cy="498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80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4)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9334" r="5745" b="12221"/>
          <a:stretch/>
        </p:blipFill>
        <p:spPr>
          <a:xfrm>
            <a:off x="95534" y="641445"/>
            <a:ext cx="11395881" cy="5377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93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</Words>
  <Application>Microsoft Office PowerPoint</Application>
  <PresentationFormat>Widescreen</PresentationFormat>
  <Paragraphs>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Week1 – Introduction to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Week1 – Introduction to Data Science</dc:title>
  <dc:creator>saif hassan</dc:creator>
  <cp:lastModifiedBy>saif hassan</cp:lastModifiedBy>
  <cp:revision>1</cp:revision>
  <dcterms:created xsi:type="dcterms:W3CDTF">2020-04-05T19:30:19Z</dcterms:created>
  <dcterms:modified xsi:type="dcterms:W3CDTF">2020-04-05T19:31:00Z</dcterms:modified>
</cp:coreProperties>
</file>